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70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643" autoAdjust="0"/>
  </p:normalViewPr>
  <p:slideViewPr>
    <p:cSldViewPr>
      <p:cViewPr>
        <p:scale>
          <a:sx n="50" d="100"/>
          <a:sy n="50" d="100"/>
        </p:scale>
        <p:origin x="-1674" y="-3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9/5/2014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6600" dirty="0" smtClean="0"/>
              <a:t>美洲華語第四冊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單元故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事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八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 sz="3200" dirty="0" smtClean="0"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 sz="32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</a:p>
          <a:p>
            <a:pPr algn="ctr"/>
            <a:r>
              <a:rPr lang="zh-TW" altLang="en-US" sz="4800" dirty="0" smtClean="0">
                <a:latin typeface="Adobe Kaiti Std R" pitchFamily="18" charset="-128"/>
                <a:ea typeface="Adobe Kaiti Std R" pitchFamily="18" charset="-128"/>
              </a:rPr>
              <a:t>北極星和指南針</a:t>
            </a:r>
            <a:endParaRPr lang="en-US" sz="48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請善加利用美洲華語創作天地之故事影片</a:t>
            </a:r>
            <a:endParaRPr lang="en-US" altLang="zh-TW" dirty="0" smtClean="0"/>
          </a:p>
          <a:p>
            <a:r>
              <a:rPr lang="en-US" dirty="0" smtClean="0"/>
              <a:t>http://blog.huayuworld.org/meizhouworld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Meishing\Desktop\課本故事圖檔\L4-8 (1)\408-s-09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20483" name="Picture 3" descr="C:\Users\Meishing\Desktop\meizhou pics\48-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58000" cy="4953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Meishing\Desktop\課本故事圖檔\L4-8 (1)\408-s-10.jpg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1752600" y="1295400"/>
            <a:ext cx="3657600" cy="3657600"/>
          </a:xfrm>
          <a:prstGeom prst="rect">
            <a:avLst/>
          </a:prstGeom>
          <a:noFill/>
        </p:spPr>
      </p:pic>
      <p:pic>
        <p:nvPicPr>
          <p:cNvPr id="21507" name="Picture 3" descr="C:\Users\Meishing\Desktop\meizhou pics\48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876801"/>
            <a:ext cx="6858001" cy="4267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Meishing\Desktop\課本故事圖檔\L4-8 (1)\408-s-1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22531" name="Picture 3" descr="C:\Users\Meishing\Desktop\meizhou pics\48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81055"/>
            <a:ext cx="6858000" cy="4862945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eishing\Desktop\課本故事圖檔\L4-8 (1)\408-s-01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12291" name="Picture 3" descr="C:\Users\Meishing\Desktop\meizhou pics\48-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70499"/>
            <a:ext cx="6858000" cy="477350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Meishing\Desktop\課本故事圖檔\L4-8 (1)\408-s-02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13315" name="Picture 3" descr="C:\Users\Meishing\Desktop\meizhou pics\48-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72319"/>
            <a:ext cx="6858000" cy="477168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Meishing\Desktop\課本故事圖檔\L4-8 (1)\408-s-03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14339" name="Picture 3" descr="C:\Users\Meishing\Desktop\meizhou pics\48-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39167"/>
            <a:ext cx="6858000" cy="480483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eishing\Desktop\課本故事圖檔\L4-8 (1)\408-s-04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6858000" cy="4114800"/>
          </a:xfrm>
          <a:prstGeom prst="rect">
            <a:avLst/>
          </a:prstGeom>
          <a:noFill/>
        </p:spPr>
      </p:pic>
      <p:pic>
        <p:nvPicPr>
          <p:cNvPr id="15363" name="Picture 3" descr="C:\Users\Meishing\Desktop\meizhou pics\48-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038601"/>
            <a:ext cx="6858000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Meishing\Desktop\課本故事圖檔\L4-8 (1)\408-s-05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16387" name="Picture 3" descr="C:\Users\Meishing\Desktop\meizhou pics\48-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63460"/>
            <a:ext cx="6858000" cy="488054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Meishing\Desktop\課本故事圖檔\L4-8 (1)\408-s-06.jp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0" y="0"/>
            <a:ext cx="6858000" cy="4572000"/>
          </a:xfrm>
          <a:prstGeom prst="rect">
            <a:avLst/>
          </a:prstGeom>
          <a:noFill/>
        </p:spPr>
      </p:pic>
      <p:pic>
        <p:nvPicPr>
          <p:cNvPr id="17411" name="Picture 3" descr="C:\Users\Meishing\Desktop\meizhou pics\48-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91000"/>
            <a:ext cx="6882744" cy="495300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Meishing\Desktop\課本故事圖檔\L4-8 (1)\408-s-07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18435" name="Picture 3" descr="C:\Users\Meishing\Desktop\meizhou pics\48-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150519"/>
            <a:ext cx="6858000" cy="4993481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Meishing\Desktop\課本故事圖檔\L4-8 (1)\408-s-08.jpg"/>
          <p:cNvPicPr>
            <a:picLocks noChangeAspect="1" noChangeArrowheads="1"/>
          </p:cNvPicPr>
          <p:nvPr/>
        </p:nvPicPr>
        <p:blipFill>
          <a:blip r:embed="rId3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19459" name="Picture 3" descr="C:\Users\Meishing\Desktop\meizhou pics\48-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275667"/>
            <a:ext cx="6858000" cy="486833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425</TotalTime>
  <Words>43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美洲華語第四冊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19</cp:revision>
  <dcterms:created xsi:type="dcterms:W3CDTF">2014-03-13T17:41:59Z</dcterms:created>
  <dcterms:modified xsi:type="dcterms:W3CDTF">2014-09-06T03:09:28Z</dcterms:modified>
</cp:coreProperties>
</file>